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18/01/1448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F3D48C-AC2A-263C-384F-36B80664F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41C0BF-E0FB-EA1D-46A7-6AC439FD7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0C07F9-818D-5653-8C19-6642EA9C68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A53235-93DA-0FD1-FF8C-119F276DC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DF7FBB-2E7B-57BF-CD06-D67FC33D63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B43C1A-C587-16ED-22EB-F7634F761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093105F-123D-FBAE-AA82-4F1DB252D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567B35F-BCFA-AA70-E903-3197C7464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F7E2D6-F525-0A9A-FEDD-92C71A54C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C1B25C-BA61-10A1-2DB2-39F586914B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62D8C66-BEA4-6580-95B9-963E8D3791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81E322D-FCB4-0461-BE47-62C6C3E93B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80514" cy="12687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124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82</cp:revision>
  <dcterms:created xsi:type="dcterms:W3CDTF">2014-12-23T07:41:43Z</dcterms:created>
  <dcterms:modified xsi:type="dcterms:W3CDTF">2026-07-03T15:33:12Z</dcterms:modified>
</cp:coreProperties>
</file>